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714" r:id="rId2"/>
    <p:sldId id="6827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6A68"/>
    <a:srgbClr val="B3938E"/>
    <a:srgbClr val="999A93"/>
    <a:srgbClr val="800000"/>
    <a:srgbClr val="7E0718"/>
    <a:srgbClr val="950022"/>
    <a:srgbClr val="8C1E34"/>
    <a:srgbClr val="66CCFF"/>
    <a:srgbClr val="66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9522B9-8EB7-9945-9589-425D0B750F58}" v="22" dt="2025-04-14T09:49:09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58"/>
    <p:restoredTop sz="93878"/>
  </p:normalViewPr>
  <p:slideViewPr>
    <p:cSldViewPr>
      <p:cViewPr varScale="1">
        <p:scale>
          <a:sx n="115" d="100"/>
          <a:sy n="115" d="100"/>
        </p:scale>
        <p:origin x="259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192" y="168"/>
      </p:cViewPr>
      <p:guideLst>
        <p:guide orient="horz" pos="2928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 Regev" userId="f54f4f93-399e-4069-8bfb-9d20592f94c8" providerId="ADAL" clId="{E99522B9-8EB7-9945-9589-425D0B750F58}"/>
    <pc:docChg chg="custSel delSld modSld modMainMaster">
      <pc:chgData name="Gil Regev" userId="f54f4f93-399e-4069-8bfb-9d20592f94c8" providerId="ADAL" clId="{E99522B9-8EB7-9945-9589-425D0B750F58}" dt="2025-04-14T09:50:07.959" v="124" actId="2696"/>
      <pc:docMkLst>
        <pc:docMk/>
      </pc:docMkLst>
      <pc:sldChg chg="modSp mod">
        <pc:chgData name="Gil Regev" userId="f54f4f93-399e-4069-8bfb-9d20592f94c8" providerId="ADAL" clId="{E99522B9-8EB7-9945-9589-425D0B750F58}" dt="2025-04-14T07:22:06.397" v="13" actId="20577"/>
        <pc:sldMkLst>
          <pc:docMk/>
          <pc:sldMk cId="0" sldId="6714"/>
        </pc:sldMkLst>
        <pc:spChg chg="mod">
          <ac:chgData name="Gil Regev" userId="f54f4f93-399e-4069-8bfb-9d20592f94c8" providerId="ADAL" clId="{E99522B9-8EB7-9945-9589-425D0B750F58}" dt="2025-04-14T07:22:06.397" v="13" actId="20577"/>
          <ac:spMkLst>
            <pc:docMk/>
            <pc:sldMk cId="0" sldId="6714"/>
            <ac:spMk id="16386" creationId="{00000000-0000-0000-0000-000000000000}"/>
          </ac:spMkLst>
        </pc:spChg>
      </pc:sldChg>
      <pc:sldChg chg="addSp modSp del mod">
        <pc:chgData name="Gil Regev" userId="f54f4f93-399e-4069-8bfb-9d20592f94c8" providerId="ADAL" clId="{E99522B9-8EB7-9945-9589-425D0B750F58}" dt="2025-04-14T09:50:07.959" v="124" actId="2696"/>
        <pc:sldMkLst>
          <pc:docMk/>
          <pc:sldMk cId="3497068335" sldId="6826"/>
        </pc:sldMkLst>
        <pc:spChg chg="add mod">
          <ac:chgData name="Gil Regev" userId="f54f4f93-399e-4069-8bfb-9d20592f94c8" providerId="ADAL" clId="{E99522B9-8EB7-9945-9589-425D0B750F58}" dt="2025-04-14T07:22:14.797" v="14"/>
          <ac:spMkLst>
            <pc:docMk/>
            <pc:sldMk cId="3497068335" sldId="6826"/>
            <ac:spMk id="3" creationId="{69D8C57F-1A8B-093C-C7C2-B298AE8F68F5}"/>
          </ac:spMkLst>
        </pc:spChg>
        <pc:spChg chg="add mod">
          <ac:chgData name="Gil Regev" userId="f54f4f93-399e-4069-8bfb-9d20592f94c8" providerId="ADAL" clId="{E99522B9-8EB7-9945-9589-425D0B750F58}" dt="2025-04-14T07:22:14.797" v="14"/>
          <ac:spMkLst>
            <pc:docMk/>
            <pc:sldMk cId="3497068335" sldId="6826"/>
            <ac:spMk id="5" creationId="{8F3BC82C-5C9D-933D-0EDC-6D19A5E82D47}"/>
          </ac:spMkLst>
        </pc:spChg>
        <pc:spChg chg="mod">
          <ac:chgData name="Gil Regev" userId="f54f4f93-399e-4069-8bfb-9d20592f94c8" providerId="ADAL" clId="{E99522B9-8EB7-9945-9589-425D0B750F58}" dt="2025-04-14T07:22:29.872" v="28" actId="20577"/>
          <ac:spMkLst>
            <pc:docMk/>
            <pc:sldMk cId="3497068335" sldId="6826"/>
            <ac:spMk id="6" creationId="{86E2EDBA-4216-ED3F-6589-1EF2F7B1420B}"/>
          </ac:spMkLst>
        </pc:spChg>
        <pc:spChg chg="mod">
          <ac:chgData name="Gil Regev" userId="f54f4f93-399e-4069-8bfb-9d20592f94c8" providerId="ADAL" clId="{E99522B9-8EB7-9945-9589-425D0B750F58}" dt="2025-04-14T07:22:24.629" v="21" actId="20577"/>
          <ac:spMkLst>
            <pc:docMk/>
            <pc:sldMk cId="3497068335" sldId="6826"/>
            <ac:spMk id="61" creationId="{00000000-0000-0000-0000-000000000000}"/>
          </ac:spMkLst>
        </pc:spChg>
      </pc:sldChg>
      <pc:sldChg chg="addSp delSp modSp mod delAnim modAnim">
        <pc:chgData name="Gil Regev" userId="f54f4f93-399e-4069-8bfb-9d20592f94c8" providerId="ADAL" clId="{E99522B9-8EB7-9945-9589-425D0B750F58}" dt="2025-04-14T09:49:32.860" v="123" actId="1037"/>
        <pc:sldMkLst>
          <pc:docMk/>
          <pc:sldMk cId="4161390503" sldId="6827"/>
        </pc:sldMkLst>
        <pc:spChg chg="mod">
          <ac:chgData name="Gil Regev" userId="f54f4f93-399e-4069-8bfb-9d20592f94c8" providerId="ADAL" clId="{E99522B9-8EB7-9945-9589-425D0B750F58}" dt="2025-04-14T07:22:56.292" v="36" actId="167"/>
          <ac:spMkLst>
            <pc:docMk/>
            <pc:sldMk cId="4161390503" sldId="6827"/>
            <ac:spMk id="2" creationId="{00000000-0000-0000-0000-000000000000}"/>
          </ac:spMkLst>
        </pc:spChg>
        <pc:spChg chg="add mod">
          <ac:chgData name="Gil Regev" userId="f54f4f93-399e-4069-8bfb-9d20592f94c8" providerId="ADAL" clId="{E99522B9-8EB7-9945-9589-425D0B750F58}" dt="2025-04-14T07:22:14.797" v="14"/>
          <ac:spMkLst>
            <pc:docMk/>
            <pc:sldMk cId="4161390503" sldId="6827"/>
            <ac:spMk id="3" creationId="{D8BDAF97-6AC9-DAE7-05BC-CFAE6A82795F}"/>
          </ac:spMkLst>
        </pc:spChg>
        <pc:spChg chg="add mod">
          <ac:chgData name="Gil Regev" userId="f54f4f93-399e-4069-8bfb-9d20592f94c8" providerId="ADAL" clId="{E99522B9-8EB7-9945-9589-425D0B750F58}" dt="2025-04-14T07:22:14.797" v="14"/>
          <ac:spMkLst>
            <pc:docMk/>
            <pc:sldMk cId="4161390503" sldId="6827"/>
            <ac:spMk id="5" creationId="{E7B7AD2B-6E82-410E-C719-3D6CF27B1C33}"/>
          </ac:spMkLst>
        </pc:spChg>
        <pc:spChg chg="mod">
          <ac:chgData name="Gil Regev" userId="f54f4f93-399e-4069-8bfb-9d20592f94c8" providerId="ADAL" clId="{E99522B9-8EB7-9945-9589-425D0B750F58}" dt="2025-04-14T07:23:02.070" v="47" actId="20577"/>
          <ac:spMkLst>
            <pc:docMk/>
            <pc:sldMk cId="4161390503" sldId="6827"/>
            <ac:spMk id="6" creationId="{86E2EDBA-4216-ED3F-6589-1EF2F7B1420B}"/>
          </ac:spMkLst>
        </pc:spChg>
        <pc:spChg chg="mod">
          <ac:chgData name="Gil Regev" userId="f54f4f93-399e-4069-8bfb-9d20592f94c8" providerId="ADAL" clId="{E99522B9-8EB7-9945-9589-425D0B750F58}" dt="2025-04-14T09:47:15.588" v="100" actId="12789"/>
          <ac:spMkLst>
            <pc:docMk/>
            <pc:sldMk cId="4161390503" sldId="6827"/>
            <ac:spMk id="8" creationId="{E2EEAD1E-F155-31E6-3BE2-766A7F22AC20}"/>
          </ac:spMkLst>
        </pc:spChg>
        <pc:spChg chg="mod">
          <ac:chgData name="Gil Regev" userId="f54f4f93-399e-4069-8bfb-9d20592f94c8" providerId="ADAL" clId="{E99522B9-8EB7-9945-9589-425D0B750F58}" dt="2025-04-14T09:47:15.588" v="100" actId="12789"/>
          <ac:spMkLst>
            <pc:docMk/>
            <pc:sldMk cId="4161390503" sldId="6827"/>
            <ac:spMk id="12" creationId="{7C1F7890-E72B-FB96-3A27-6176D33B8A35}"/>
          </ac:spMkLst>
        </pc:spChg>
        <pc:spChg chg="mod">
          <ac:chgData name="Gil Regev" userId="f54f4f93-399e-4069-8bfb-9d20592f94c8" providerId="ADAL" clId="{E99522B9-8EB7-9945-9589-425D0B750F58}" dt="2025-04-14T09:47:15.588" v="100" actId="12789"/>
          <ac:spMkLst>
            <pc:docMk/>
            <pc:sldMk cId="4161390503" sldId="6827"/>
            <ac:spMk id="19" creationId="{104FA055-6A17-CF92-7AB3-A3FC5852200D}"/>
          </ac:spMkLst>
        </pc:spChg>
        <pc:spChg chg="mod">
          <ac:chgData name="Gil Regev" userId="f54f4f93-399e-4069-8bfb-9d20592f94c8" providerId="ADAL" clId="{E99522B9-8EB7-9945-9589-425D0B750F58}" dt="2025-04-14T09:47:24.954" v="101" actId="12789"/>
          <ac:spMkLst>
            <pc:docMk/>
            <pc:sldMk cId="4161390503" sldId="6827"/>
            <ac:spMk id="20" creationId="{6B97525C-D8D3-3F4D-715B-00E4CA341080}"/>
          </ac:spMkLst>
        </pc:spChg>
        <pc:spChg chg="mod">
          <ac:chgData name="Gil Regev" userId="f54f4f93-399e-4069-8bfb-9d20592f94c8" providerId="ADAL" clId="{E99522B9-8EB7-9945-9589-425D0B750F58}" dt="2025-04-14T09:47:24.954" v="101" actId="12789"/>
          <ac:spMkLst>
            <pc:docMk/>
            <pc:sldMk cId="4161390503" sldId="6827"/>
            <ac:spMk id="21" creationId="{1FC59EBB-16BD-06BF-3429-DC44BD543D69}"/>
          </ac:spMkLst>
        </pc:spChg>
        <pc:spChg chg="add mod">
          <ac:chgData name="Gil Regev" userId="f54f4f93-399e-4069-8bfb-9d20592f94c8" providerId="ADAL" clId="{E99522B9-8EB7-9945-9589-425D0B750F58}" dt="2025-04-14T09:43:59.755" v="58" actId="571"/>
          <ac:spMkLst>
            <pc:docMk/>
            <pc:sldMk cId="4161390503" sldId="6827"/>
            <ac:spMk id="26" creationId="{9BEC8318-BC46-DA23-EE5F-35565783A4AA}"/>
          </ac:spMkLst>
        </pc:spChg>
        <pc:spChg chg="mod">
          <ac:chgData name="Gil Regev" userId="f54f4f93-399e-4069-8bfb-9d20592f94c8" providerId="ADAL" clId="{E99522B9-8EB7-9945-9589-425D0B750F58}" dt="2025-04-14T09:47:24.954" v="101" actId="12789"/>
          <ac:spMkLst>
            <pc:docMk/>
            <pc:sldMk cId="4161390503" sldId="6827"/>
            <ac:spMk id="28" creationId="{2EF69C7C-7982-1349-BE50-77C4AC86944C}"/>
          </ac:spMkLst>
        </pc:spChg>
        <pc:spChg chg="add mod">
          <ac:chgData name="Gil Regev" userId="f54f4f93-399e-4069-8bfb-9d20592f94c8" providerId="ADAL" clId="{E99522B9-8EB7-9945-9589-425D0B750F58}" dt="2025-04-14T09:44:06.571" v="60" actId="571"/>
          <ac:spMkLst>
            <pc:docMk/>
            <pc:sldMk cId="4161390503" sldId="6827"/>
            <ac:spMk id="34" creationId="{BA1361CC-D5B7-53E7-D37E-87088F9B5905}"/>
          </ac:spMkLst>
        </pc:spChg>
        <pc:spChg chg="mod">
          <ac:chgData name="Gil Regev" userId="f54f4f93-399e-4069-8bfb-9d20592f94c8" providerId="ADAL" clId="{E99522B9-8EB7-9945-9589-425D0B750F58}" dt="2025-04-14T09:46:08.467" v="90" actId="552"/>
          <ac:spMkLst>
            <pc:docMk/>
            <pc:sldMk cId="4161390503" sldId="6827"/>
            <ac:spMk id="46" creationId="{7FE0B546-9EE0-56B9-8AF4-639960187DE2}"/>
          </ac:spMkLst>
        </pc:spChg>
        <pc:spChg chg="mod">
          <ac:chgData name="Gil Regev" userId="f54f4f93-399e-4069-8bfb-9d20592f94c8" providerId="ADAL" clId="{E99522B9-8EB7-9945-9589-425D0B750F58}" dt="2025-04-14T09:46:23.615" v="91" actId="553"/>
          <ac:spMkLst>
            <pc:docMk/>
            <pc:sldMk cId="4161390503" sldId="6827"/>
            <ac:spMk id="47" creationId="{9AF87B1D-7E89-45F7-DD7C-6F272563EEA6}"/>
          </ac:spMkLst>
        </pc:spChg>
        <pc:spChg chg="mod">
          <ac:chgData name="Gil Regev" userId="f54f4f93-399e-4069-8bfb-9d20592f94c8" providerId="ADAL" clId="{E99522B9-8EB7-9945-9589-425D0B750F58}" dt="2025-04-14T09:49:18.194" v="118" actId="14100"/>
          <ac:spMkLst>
            <pc:docMk/>
            <pc:sldMk cId="4161390503" sldId="6827"/>
            <ac:spMk id="51" creationId="{00000000-0000-0000-0000-000000000000}"/>
          </ac:spMkLst>
        </pc:spChg>
        <pc:spChg chg="add mod">
          <ac:chgData name="Gil Regev" userId="f54f4f93-399e-4069-8bfb-9d20592f94c8" providerId="ADAL" clId="{E99522B9-8EB7-9945-9589-425D0B750F58}" dt="2025-04-14T09:45:27.433" v="84" actId="12789"/>
          <ac:spMkLst>
            <pc:docMk/>
            <pc:sldMk cId="4161390503" sldId="6827"/>
            <ac:spMk id="54" creationId="{8B2BF7A8-1D9B-6FA6-5195-EC676DDA595A}"/>
          </ac:spMkLst>
        </pc:spChg>
        <pc:spChg chg="mod">
          <ac:chgData name="Gil Regev" userId="f54f4f93-399e-4069-8bfb-9d20592f94c8" providerId="ADAL" clId="{E99522B9-8EB7-9945-9589-425D0B750F58}" dt="2025-04-14T09:45:49.315" v="86" actId="12789"/>
          <ac:spMkLst>
            <pc:docMk/>
            <pc:sldMk cId="4161390503" sldId="6827"/>
            <ac:spMk id="56" creationId="{A6EA08CE-0FBE-6445-F488-B48A8990611D}"/>
          </ac:spMkLst>
        </pc:spChg>
        <pc:spChg chg="mod">
          <ac:chgData name="Gil Regev" userId="f54f4f93-399e-4069-8bfb-9d20592f94c8" providerId="ADAL" clId="{E99522B9-8EB7-9945-9589-425D0B750F58}" dt="2025-04-14T09:46:50.786" v="98" actId="20577"/>
          <ac:spMkLst>
            <pc:docMk/>
            <pc:sldMk cId="4161390503" sldId="6827"/>
            <ac:spMk id="61" creationId="{00000000-0000-0000-0000-000000000000}"/>
          </ac:spMkLst>
        </pc:spChg>
        <pc:spChg chg="mod">
          <ac:chgData name="Gil Regev" userId="f54f4f93-399e-4069-8bfb-9d20592f94c8" providerId="ADAL" clId="{E99522B9-8EB7-9945-9589-425D0B750F58}" dt="2025-04-14T09:45:27.433" v="84" actId="12789"/>
          <ac:spMkLst>
            <pc:docMk/>
            <pc:sldMk cId="4161390503" sldId="6827"/>
            <ac:spMk id="62" creationId="{44F9387A-FE6D-5586-77B5-E1CB5B712551}"/>
          </ac:spMkLst>
        </pc:spChg>
        <pc:spChg chg="mod">
          <ac:chgData name="Gil Regev" userId="f54f4f93-399e-4069-8bfb-9d20592f94c8" providerId="ADAL" clId="{E99522B9-8EB7-9945-9589-425D0B750F58}" dt="2025-04-14T09:45:38.830" v="85" actId="12789"/>
          <ac:spMkLst>
            <pc:docMk/>
            <pc:sldMk cId="4161390503" sldId="6827"/>
            <ac:spMk id="63" creationId="{7DDF33CD-7C3E-7624-53E6-387840F9C31F}"/>
          </ac:spMkLst>
        </pc:spChg>
        <pc:spChg chg="add mod">
          <ac:chgData name="Gil Regev" userId="f54f4f93-399e-4069-8bfb-9d20592f94c8" providerId="ADAL" clId="{E99522B9-8EB7-9945-9589-425D0B750F58}" dt="2025-04-14T09:45:27.433" v="84" actId="12789"/>
          <ac:spMkLst>
            <pc:docMk/>
            <pc:sldMk cId="4161390503" sldId="6827"/>
            <ac:spMk id="64" creationId="{10CB94D6-5FA1-234D-92AD-C9EAF23A4A87}"/>
          </ac:spMkLst>
        </pc:spChg>
        <pc:spChg chg="add mod">
          <ac:chgData name="Gil Regev" userId="f54f4f93-399e-4069-8bfb-9d20592f94c8" providerId="ADAL" clId="{E99522B9-8EB7-9945-9589-425D0B750F58}" dt="2025-04-14T09:45:06.573" v="80" actId="571"/>
          <ac:spMkLst>
            <pc:docMk/>
            <pc:sldMk cId="4161390503" sldId="6827"/>
            <ac:spMk id="71" creationId="{A80253A5-35F0-10D2-3E7F-C28DA0B64DDD}"/>
          </ac:spMkLst>
        </pc:spChg>
        <pc:spChg chg="add mod">
          <ac:chgData name="Gil Regev" userId="f54f4f93-399e-4069-8bfb-9d20592f94c8" providerId="ADAL" clId="{E99522B9-8EB7-9945-9589-425D0B750F58}" dt="2025-04-14T09:48:00.606" v="105" actId="554"/>
          <ac:spMkLst>
            <pc:docMk/>
            <pc:sldMk cId="4161390503" sldId="6827"/>
            <ac:spMk id="79" creationId="{6A8A6C4F-3AB8-4750-CE66-21C0002BDF08}"/>
          </ac:spMkLst>
        </pc:spChg>
        <pc:spChg chg="add mod">
          <ac:chgData name="Gil Regev" userId="f54f4f93-399e-4069-8bfb-9d20592f94c8" providerId="ADAL" clId="{E99522B9-8EB7-9945-9589-425D0B750F58}" dt="2025-04-14T09:48:00.606" v="105" actId="554"/>
          <ac:spMkLst>
            <pc:docMk/>
            <pc:sldMk cId="4161390503" sldId="6827"/>
            <ac:spMk id="80" creationId="{2363103A-0805-72EB-B523-50410F443090}"/>
          </ac:spMkLst>
        </pc:spChg>
        <pc:spChg chg="add del mod">
          <ac:chgData name="Gil Regev" userId="f54f4f93-399e-4069-8bfb-9d20592f94c8" providerId="ADAL" clId="{E99522B9-8EB7-9945-9589-425D0B750F58}" dt="2025-04-14T09:48:59.740" v="113" actId="478"/>
          <ac:spMkLst>
            <pc:docMk/>
            <pc:sldMk cId="4161390503" sldId="6827"/>
            <ac:spMk id="81" creationId="{28810BFC-7563-ED8C-6F67-0176E0ABBA97}"/>
          </ac:spMkLst>
        </pc:spChg>
        <pc:spChg chg="add del mod">
          <ac:chgData name="Gil Regev" userId="f54f4f93-399e-4069-8bfb-9d20592f94c8" providerId="ADAL" clId="{E99522B9-8EB7-9945-9589-425D0B750F58}" dt="2025-04-14T09:49:01.941" v="114" actId="478"/>
          <ac:spMkLst>
            <pc:docMk/>
            <pc:sldMk cId="4161390503" sldId="6827"/>
            <ac:spMk id="82" creationId="{C3A7347E-C67F-B69B-551D-86AB37E9369B}"/>
          </ac:spMkLst>
        </pc:spChg>
        <pc:spChg chg="add del mod">
          <ac:chgData name="Gil Regev" userId="f54f4f93-399e-4069-8bfb-9d20592f94c8" providerId="ADAL" clId="{E99522B9-8EB7-9945-9589-425D0B750F58}" dt="2025-04-14T09:48:51.126" v="111" actId="478"/>
          <ac:spMkLst>
            <pc:docMk/>
            <pc:sldMk cId="4161390503" sldId="6827"/>
            <ac:spMk id="83" creationId="{34CD26C6-49A5-D74C-32E5-AA4064C1C5C7}"/>
          </ac:spMkLst>
        </pc:spChg>
        <pc:spChg chg="add mod">
          <ac:chgData name="Gil Regev" userId="f54f4f93-399e-4069-8bfb-9d20592f94c8" providerId="ADAL" clId="{E99522B9-8EB7-9945-9589-425D0B750F58}" dt="2025-04-14T09:48:42.442" v="110" actId="1076"/>
          <ac:spMkLst>
            <pc:docMk/>
            <pc:sldMk cId="4161390503" sldId="6827"/>
            <ac:spMk id="84" creationId="{FC11A12A-22EA-51AF-9692-2164D0BFF607}"/>
          </ac:spMkLst>
        </pc:spChg>
        <pc:spChg chg="add mod">
          <ac:chgData name="Gil Regev" userId="f54f4f93-399e-4069-8bfb-9d20592f94c8" providerId="ADAL" clId="{E99522B9-8EB7-9945-9589-425D0B750F58}" dt="2025-04-14T09:48:57.052" v="112" actId="571"/>
          <ac:spMkLst>
            <pc:docMk/>
            <pc:sldMk cId="4161390503" sldId="6827"/>
            <ac:spMk id="85" creationId="{99087384-B88B-8CB5-6561-2C2EDC21F31F}"/>
          </ac:spMkLst>
        </pc:spChg>
        <pc:spChg chg="add mod">
          <ac:chgData name="Gil Regev" userId="f54f4f93-399e-4069-8bfb-9d20592f94c8" providerId="ADAL" clId="{E99522B9-8EB7-9945-9589-425D0B750F58}" dt="2025-04-14T09:49:32.860" v="123" actId="1037"/>
          <ac:spMkLst>
            <pc:docMk/>
            <pc:sldMk cId="4161390503" sldId="6827"/>
            <ac:spMk id="86" creationId="{664CD567-ACEE-4A6A-51ED-105276FB51AF}"/>
          </ac:spMkLst>
        </pc:spChg>
        <pc:spChg chg="add mod">
          <ac:chgData name="Gil Regev" userId="f54f4f93-399e-4069-8bfb-9d20592f94c8" providerId="ADAL" clId="{E99522B9-8EB7-9945-9589-425D0B750F58}" dt="2025-04-14T09:49:09.653" v="116" actId="571"/>
          <ac:spMkLst>
            <pc:docMk/>
            <pc:sldMk cId="4161390503" sldId="6827"/>
            <ac:spMk id="87" creationId="{99279C98-0AC2-19C4-2D14-2CE61B128DBF}"/>
          </ac:spMkLst>
        </pc:spChg>
        <pc:spChg chg="mod">
          <ac:chgData name="Gil Regev" userId="f54f4f93-399e-4069-8bfb-9d20592f94c8" providerId="ADAL" clId="{E99522B9-8EB7-9945-9589-425D0B750F58}" dt="2025-04-14T09:46:08.467" v="90" actId="552"/>
          <ac:spMkLst>
            <pc:docMk/>
            <pc:sldMk cId="4161390503" sldId="6827"/>
            <ac:spMk id="91" creationId="{B3414182-6867-FCD7-BC75-5DD57B2B2D88}"/>
          </ac:spMkLst>
        </pc:spChg>
        <pc:spChg chg="mod">
          <ac:chgData name="Gil Regev" userId="f54f4f93-399e-4069-8bfb-9d20592f94c8" providerId="ADAL" clId="{E99522B9-8EB7-9945-9589-425D0B750F58}" dt="2025-04-14T09:46:23.615" v="91" actId="553"/>
          <ac:spMkLst>
            <pc:docMk/>
            <pc:sldMk cId="4161390503" sldId="6827"/>
            <ac:spMk id="109" creationId="{57311B38-E5D2-A9F6-FC7E-309B6C6DCDE9}"/>
          </ac:spMkLst>
        </pc:spChg>
        <pc:cxnChg chg="add mod">
          <ac:chgData name="Gil Regev" userId="f54f4f93-399e-4069-8bfb-9d20592f94c8" providerId="ADAL" clId="{E99522B9-8EB7-9945-9589-425D0B750F58}" dt="2025-04-14T09:46:08.467" v="90" actId="552"/>
          <ac:cxnSpMkLst>
            <pc:docMk/>
            <pc:sldMk cId="4161390503" sldId="6827"/>
            <ac:cxnSpMk id="9" creationId="{CE572EB4-FA73-C337-85AC-4FD108B649F9}"/>
          </ac:cxnSpMkLst>
        </pc:cxnChg>
        <pc:cxnChg chg="add mod">
          <ac:chgData name="Gil Regev" userId="f54f4f93-399e-4069-8bfb-9d20592f94c8" providerId="ADAL" clId="{E99522B9-8EB7-9945-9589-425D0B750F58}" dt="2025-04-14T09:46:23.615" v="91" actId="553"/>
          <ac:cxnSpMkLst>
            <pc:docMk/>
            <pc:sldMk cId="4161390503" sldId="6827"/>
            <ac:cxnSpMk id="13" creationId="{0ADBD5DF-6388-C2F6-67CE-31F93D8A234A}"/>
          </ac:cxnSpMkLst>
        </pc:cxnChg>
        <pc:cxnChg chg="mod">
          <ac:chgData name="Gil Regev" userId="f54f4f93-399e-4069-8bfb-9d20592f94c8" providerId="ADAL" clId="{E99522B9-8EB7-9945-9589-425D0B750F58}" dt="2025-04-14T09:47:15.588" v="100" actId="12789"/>
          <ac:cxnSpMkLst>
            <pc:docMk/>
            <pc:sldMk cId="4161390503" sldId="6827"/>
            <ac:cxnSpMk id="15" creationId="{48C29ECD-B9B4-E2B5-CD9A-2E6D7F42C712}"/>
          </ac:cxnSpMkLst>
        </pc:cxnChg>
        <pc:cxnChg chg="add mod">
          <ac:chgData name="Gil Regev" userId="f54f4f93-399e-4069-8bfb-9d20592f94c8" providerId="ADAL" clId="{E99522B9-8EB7-9945-9589-425D0B750F58}" dt="2025-04-14T09:43:56.109" v="56" actId="14100"/>
          <ac:cxnSpMkLst>
            <pc:docMk/>
            <pc:sldMk cId="4161390503" sldId="6827"/>
            <ac:cxnSpMk id="17" creationId="{38EDAA92-E704-A9AE-730F-AAD17B32C392}"/>
          </ac:cxnSpMkLst>
        </pc:cxnChg>
        <pc:cxnChg chg="mod">
          <ac:chgData name="Gil Regev" userId="f54f4f93-399e-4069-8bfb-9d20592f94c8" providerId="ADAL" clId="{E99522B9-8EB7-9945-9589-425D0B750F58}" dt="2025-04-14T09:47:15.588" v="100" actId="12789"/>
          <ac:cxnSpMkLst>
            <pc:docMk/>
            <pc:sldMk cId="4161390503" sldId="6827"/>
            <ac:cxnSpMk id="23" creationId="{2FC2D0B1-3CDC-8750-9BAB-2E31958D1CBD}"/>
          </ac:cxnSpMkLst>
        </pc:cxnChg>
        <pc:cxnChg chg="mod">
          <ac:chgData name="Gil Regev" userId="f54f4f93-399e-4069-8bfb-9d20592f94c8" providerId="ADAL" clId="{E99522B9-8EB7-9945-9589-425D0B750F58}" dt="2025-04-14T09:47:24.954" v="101" actId="12789"/>
          <ac:cxnSpMkLst>
            <pc:docMk/>
            <pc:sldMk cId="4161390503" sldId="6827"/>
            <ac:cxnSpMk id="24" creationId="{80212431-338F-E056-04F0-7F3DED1BAA29}"/>
          </ac:cxnSpMkLst>
        </pc:cxnChg>
        <pc:cxnChg chg="mod">
          <ac:chgData name="Gil Regev" userId="f54f4f93-399e-4069-8bfb-9d20592f94c8" providerId="ADAL" clId="{E99522B9-8EB7-9945-9589-425D0B750F58}" dt="2025-04-14T09:47:24.954" v="101" actId="12789"/>
          <ac:cxnSpMkLst>
            <pc:docMk/>
            <pc:sldMk cId="4161390503" sldId="6827"/>
            <ac:cxnSpMk id="27" creationId="{AC214C8F-D759-7CA3-71C9-D24ECB465876}"/>
          </ac:cxnSpMkLst>
        </pc:cxnChg>
        <pc:cxnChg chg="add mod">
          <ac:chgData name="Gil Regev" userId="f54f4f93-399e-4069-8bfb-9d20592f94c8" providerId="ADAL" clId="{E99522B9-8EB7-9945-9589-425D0B750F58}" dt="2025-04-14T09:44:17.443" v="63" actId="14100"/>
          <ac:cxnSpMkLst>
            <pc:docMk/>
            <pc:sldMk cId="4161390503" sldId="6827"/>
            <ac:cxnSpMk id="35" creationId="{70C8FE42-41D3-485C-C675-AC15AF452DE1}"/>
          </ac:cxnSpMkLst>
        </pc:cxnChg>
        <pc:cxnChg chg="add mod">
          <ac:chgData name="Gil Regev" userId="f54f4f93-399e-4069-8bfb-9d20592f94c8" providerId="ADAL" clId="{E99522B9-8EB7-9945-9589-425D0B750F58}" dt="2025-04-14T09:44:28.061" v="66" actId="14100"/>
          <ac:cxnSpMkLst>
            <pc:docMk/>
            <pc:sldMk cId="4161390503" sldId="6827"/>
            <ac:cxnSpMk id="42" creationId="{A2153BD0-8BA6-AF18-68CE-614DC21879FB}"/>
          </ac:cxnSpMkLst>
        </pc:cxnChg>
        <pc:cxnChg chg="add mod">
          <ac:chgData name="Gil Regev" userId="f54f4f93-399e-4069-8bfb-9d20592f94c8" providerId="ADAL" clId="{E99522B9-8EB7-9945-9589-425D0B750F58}" dt="2025-04-14T09:44:35.778" v="69" actId="14100"/>
          <ac:cxnSpMkLst>
            <pc:docMk/>
            <pc:sldMk cId="4161390503" sldId="6827"/>
            <ac:cxnSpMk id="45" creationId="{9C1A84AD-1433-0385-E02A-8E54D1F5BC17}"/>
          </ac:cxnSpMkLst>
        </pc:cxnChg>
        <pc:cxnChg chg="mod">
          <ac:chgData name="Gil Regev" userId="f54f4f93-399e-4069-8bfb-9d20592f94c8" providerId="ADAL" clId="{E99522B9-8EB7-9945-9589-425D0B750F58}" dt="2025-04-14T09:46:08.467" v="90" actId="552"/>
          <ac:cxnSpMkLst>
            <pc:docMk/>
            <pc:sldMk cId="4161390503" sldId="6827"/>
            <ac:cxnSpMk id="48" creationId="{299E8E8C-DFA3-F819-4084-ED328A98A973}"/>
          </ac:cxnSpMkLst>
        </pc:cxnChg>
        <pc:cxnChg chg="mod">
          <ac:chgData name="Gil Regev" userId="f54f4f93-399e-4069-8bfb-9d20592f94c8" providerId="ADAL" clId="{E99522B9-8EB7-9945-9589-425D0B750F58}" dt="2025-04-14T09:46:23.615" v="91" actId="553"/>
          <ac:cxnSpMkLst>
            <pc:docMk/>
            <pc:sldMk cId="4161390503" sldId="6827"/>
            <ac:cxnSpMk id="55" creationId="{BAC2A780-9AC6-FC93-A1B3-5932C0DCC7F6}"/>
          </ac:cxnSpMkLst>
        </pc:cxnChg>
        <pc:cxnChg chg="add mod">
          <ac:chgData name="Gil Regev" userId="f54f4f93-399e-4069-8bfb-9d20592f94c8" providerId="ADAL" clId="{E99522B9-8EB7-9945-9589-425D0B750F58}" dt="2025-04-14T09:45:27.433" v="84" actId="12789"/>
          <ac:cxnSpMkLst>
            <pc:docMk/>
            <pc:sldMk cId="4161390503" sldId="6827"/>
            <ac:cxnSpMk id="66" creationId="{84D64658-8371-735E-0676-6E6595824D6B}"/>
          </ac:cxnSpMkLst>
        </pc:cxnChg>
        <pc:cxnChg chg="add mod">
          <ac:chgData name="Gil Regev" userId="f54f4f93-399e-4069-8bfb-9d20592f94c8" providerId="ADAL" clId="{E99522B9-8EB7-9945-9589-425D0B750F58}" dt="2025-04-14T09:45:27.433" v="84" actId="12789"/>
          <ac:cxnSpMkLst>
            <pc:docMk/>
            <pc:sldMk cId="4161390503" sldId="6827"/>
            <ac:cxnSpMk id="75" creationId="{CEB40E98-5691-BEA8-2D79-A37D89304535}"/>
          </ac:cxnSpMkLst>
        </pc:cxnChg>
        <pc:cxnChg chg="mod">
          <ac:chgData name="Gil Regev" userId="f54f4f93-399e-4069-8bfb-9d20592f94c8" providerId="ADAL" clId="{E99522B9-8EB7-9945-9589-425D0B750F58}" dt="2025-04-14T09:49:18.194" v="118" actId="14100"/>
          <ac:cxnSpMkLst>
            <pc:docMk/>
            <pc:sldMk cId="4161390503" sldId="6827"/>
            <ac:cxnSpMk id="95" creationId="{00000000-0000-0000-0000-000000000000}"/>
          </ac:cxnSpMkLst>
        </pc:cxnChg>
      </pc:sldChg>
      <pc:sldMasterChg chg="modSp">
        <pc:chgData name="Gil Regev" userId="f54f4f93-399e-4069-8bfb-9d20592f94c8" providerId="ADAL" clId="{E99522B9-8EB7-9945-9589-425D0B750F58}" dt="2025-04-14T07:21:44.190" v="0" actId="947"/>
        <pc:sldMasterMkLst>
          <pc:docMk/>
          <pc:sldMasterMk cId="0" sldId="2147483648"/>
        </pc:sldMasterMkLst>
        <pc:spChg chg="mod">
          <ac:chgData name="Gil Regev" userId="f54f4f93-399e-4069-8bfb-9d20592f94c8" providerId="ADAL" clId="{E99522B9-8EB7-9945-9589-425D0B750F58}" dt="2025-04-14T07:21:44.190" v="0" actId="947"/>
          <ac:spMkLst>
            <pc:docMk/>
            <pc:sldMasterMk cId="0" sldId="2147483648"/>
            <ac:spMk id="102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209800" y="8610600"/>
            <a:ext cx="2709863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6011" tIns="43006" rIns="86011" bIns="43006">
            <a:spAutoFit/>
          </a:bodyPr>
          <a:lstStyle>
            <a:lvl1pPr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500" dirty="0"/>
              <a:t>© </a:t>
            </a:r>
            <a:r>
              <a:rPr lang="en-US" altLang="x-none" sz="1500" dirty="0" err="1"/>
              <a:t>Wegmann</a:t>
            </a:r>
            <a:r>
              <a:rPr lang="en-US" altLang="x-none" sz="1500" dirty="0"/>
              <a:t>, EPFL, 2001 - 2019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defRPr sz="9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400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defRPr sz="9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0088"/>
            <a:ext cx="4633912" cy="3475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3250"/>
            <a:ext cx="514032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12" tIns="43507" rIns="87012" bIns="43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40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defRPr sz="900" i="1" smtClean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(c) EPFL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400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defRPr sz="900" i="1"/>
            </a:lvl1pPr>
          </a:lstStyle>
          <a:p>
            <a:fld id="{4A1036A5-95FC-9047-BA37-DCD78125C885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7DCE0D7-7D7A-074D-AC63-1E6533AFA9C4}" type="slidenum">
              <a:rPr lang="en-US" altLang="x-none" sz="900"/>
              <a:pPr/>
              <a:t>1</a:t>
            </a:fld>
            <a:endParaRPr lang="en-US" altLang="x-none" sz="9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(c) EPFL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5D64-307F-9A45-9DF0-8C2A32B1FCC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137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559B20-CAD0-874F-807A-9312E8B5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6766132-C6EE-7F41-B55A-73A7F4E6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6A396E5-0467-E640-A1FA-A7847DE5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5CC5705-E36F-EE43-A0FC-C9FBD736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3B-5ADA-9F4D-9067-616981C9347D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0519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08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200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9200" cy="47552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552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DB7DC-CEAD-B247-A7EE-483CE346942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1879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327E3-5509-CA4B-8943-17B55E6BDD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2320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DD54D-BD1C-0B4A-91C7-608B89F2A75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2196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118D9-08DC-D249-AB15-A8652FB050E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9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6632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40768"/>
            <a:ext cx="77724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u="none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528C3B-5ADA-9F4D-9067-616981C9347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7" r:id="rId1"/>
    <p:sldLayoutId id="2147484538" r:id="rId2"/>
    <p:sldLayoutId id="2147484539" r:id="rId3"/>
    <p:sldLayoutId id="2147484540" r:id="rId4"/>
    <p:sldLayoutId id="2147484541" r:id="rId5"/>
    <p:sldLayoutId id="2147484542" r:id="rId6"/>
    <p:sldLayoutId id="2147484543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200" b="1" baseline="0" dirty="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34AC0C7-61C4-D345-B2DE-F30206CC66BF}" type="slidenum">
              <a:rPr lang="en-US" altLang="x-none" sz="1400"/>
              <a:pPr/>
              <a:t>1</a:t>
            </a:fld>
            <a:endParaRPr lang="en-US" altLang="x-non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772400" cy="1447800"/>
          </a:xfrm>
          <a:noFill/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Introduction to IT Consulting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Week 9 Service Model Slides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Monday, April 14 2025</a:t>
            </a:r>
            <a:endParaRPr altLang="x-none" dirty="0">
              <a:ea typeface="ＭＳ Ｐゴシック" charset="-128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795500" y="4760020"/>
            <a:ext cx="5400599" cy="77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2000" b="1" dirty="0"/>
              <a:t>Gil Regev</a:t>
            </a:r>
          </a:p>
          <a:p>
            <a:pPr algn="ctr"/>
            <a:r>
              <a:rPr lang="en-US" altLang="x-none" sz="1200" dirty="0"/>
              <a:t>EPFL – I&amp;C</a:t>
            </a:r>
            <a:br>
              <a:rPr lang="en-US" altLang="x-none" sz="1200" dirty="0"/>
            </a:br>
            <a:r>
              <a:rPr lang="en-US" altLang="x-none" sz="1200" dirty="0" err="1"/>
              <a:t>gil.regev@epfl.ch</a:t>
            </a:r>
            <a:endParaRPr lang="en-US" altLang="x-none" sz="1200" dirty="0">
              <a:solidFill>
                <a:srgbClr val="8C1E34"/>
              </a:solidFill>
            </a:endParaRPr>
          </a:p>
        </p:txBody>
      </p:sp>
      <p:sp>
        <p:nvSpPr>
          <p:cNvPr id="16390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79425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CBEAD3-4E9B-0E45-9853-B9B8AAAD85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3060" r="9696" b="22394"/>
          <a:stretch/>
        </p:blipFill>
        <p:spPr>
          <a:xfrm>
            <a:off x="2827801" y="3717032"/>
            <a:ext cx="3561421" cy="104298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20054F-D773-65C7-9195-C12DB2967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107504" y="1013745"/>
            <a:ext cx="8949090" cy="5655615"/>
          </a:xfrm>
          <a:prstGeom prst="homePlate">
            <a:avLst>
              <a:gd name="adj" fmla="val 5252"/>
            </a:avLst>
          </a:prstGeom>
          <a:solidFill>
            <a:schemeClr val="bg1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Appliance Market</a:t>
            </a:r>
          </a:p>
        </p:txBody>
      </p:sp>
      <p:cxnSp>
        <p:nvCxnSpPr>
          <p:cNvPr id="95" name="Straight Connector 94"/>
          <p:cNvCxnSpPr>
            <a:cxnSpLocks/>
            <a:stCxn id="51" idx="0"/>
            <a:endCxn id="7" idx="2"/>
          </p:cNvCxnSpPr>
          <p:nvPr/>
        </p:nvCxnSpPr>
        <p:spPr>
          <a:xfrm flipH="1" flipV="1">
            <a:off x="1685535" y="2690768"/>
            <a:ext cx="2725092" cy="234176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C2FB2C2-332A-D6EB-7313-15B3D9BD1F49}"/>
              </a:ext>
            </a:extLst>
          </p:cNvPr>
          <p:cNvCxnSpPr>
            <a:stCxn id="7" idx="3"/>
            <a:endCxn id="29" idx="3"/>
          </p:cNvCxnSpPr>
          <p:nvPr/>
        </p:nvCxnSpPr>
        <p:spPr>
          <a:xfrm flipV="1">
            <a:off x="3299870" y="1877808"/>
            <a:ext cx="250068" cy="137960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76E0916-994F-F994-9DEB-B2D58014F8F7}"/>
              </a:ext>
            </a:extLst>
          </p:cNvPr>
          <p:cNvCxnSpPr>
            <a:stCxn id="6" idx="1"/>
            <a:endCxn id="29" idx="0"/>
          </p:cNvCxnSpPr>
          <p:nvPr/>
        </p:nvCxnSpPr>
        <p:spPr>
          <a:xfrm flipH="1" flipV="1">
            <a:off x="4889298" y="1877808"/>
            <a:ext cx="215334" cy="137960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utoShape 4">
            <a:extLst>
              <a:ext uri="{FF2B5EF4-FFF2-40B4-BE49-F238E27FC236}">
                <a16:creationId xmlns:a16="http://schemas.microsoft.com/office/drawing/2014/main" id="{86E2EDBA-4216-ED3F-6589-1EF2F7B1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4632" y="1340768"/>
            <a:ext cx="3038483" cy="1350000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Angelia.</a:t>
            </a: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D68C8BB3-066D-C6E8-AE0F-C24CC81BB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387" y="1340768"/>
            <a:ext cx="3038483" cy="1350000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FKE</a:t>
            </a:r>
          </a:p>
        </p:txBody>
      </p:sp>
      <p:sp>
        <p:nvSpPr>
          <p:cNvPr id="8" name="Oval 25">
            <a:extLst>
              <a:ext uri="{FF2B5EF4-FFF2-40B4-BE49-F238E27FC236}">
                <a16:creationId xmlns:a16="http://schemas.microsoft.com/office/drawing/2014/main" id="{E2EEAD1E-F155-31E6-3BE2-766A7F22A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197" y="1842424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Repair </a:t>
            </a:r>
          </a:p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Appliance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1F7890-E72B-FB96-3A27-6176D33B8A35}"/>
              </a:ext>
            </a:extLst>
          </p:cNvPr>
          <p:cNvSpPr/>
          <p:nvPr/>
        </p:nvSpPr>
        <p:spPr>
          <a:xfrm>
            <a:off x="314739" y="181027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Non-Functioning Appliance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4FA055-6A17-CF92-7AB3-A3FC5852200D}"/>
              </a:ext>
            </a:extLst>
          </p:cNvPr>
          <p:cNvSpPr/>
          <p:nvPr/>
        </p:nvSpPr>
        <p:spPr>
          <a:xfrm>
            <a:off x="2337338" y="181027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Functioning Appliance</a:t>
            </a:r>
          </a:p>
        </p:txBody>
      </p:sp>
      <p:sp>
        <p:nvSpPr>
          <p:cNvPr id="20" name="Oval 25">
            <a:extLst>
              <a:ext uri="{FF2B5EF4-FFF2-40B4-BE49-F238E27FC236}">
                <a16:creationId xmlns:a16="http://schemas.microsoft.com/office/drawing/2014/main" id="{6B97525C-D8D3-3F4D-715B-00E4CA341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7208" y="1842424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800" dirty="0">
                <a:solidFill>
                  <a:srgbClr val="FFFFFF"/>
                </a:solidFill>
                <a:latin typeface="Trebuchet MS" pitchFamily="34" charset="0"/>
              </a:rPr>
              <a:t>Get My Fridge </a:t>
            </a:r>
          </a:p>
          <a:p>
            <a:pPr algn="ctr" eaLnBrk="0" hangingPunct="0">
              <a:defRPr/>
            </a:pPr>
            <a:r>
              <a:rPr lang="en-GB" sz="800" dirty="0">
                <a:solidFill>
                  <a:srgbClr val="FFFFFF"/>
                </a:solidFill>
                <a:latin typeface="Trebuchet MS" pitchFamily="34" charset="0"/>
              </a:rPr>
              <a:t>To Work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C59EBB-16BD-06BF-3429-DC44BD543D69}"/>
              </a:ext>
            </a:extLst>
          </p:cNvPr>
          <p:cNvSpPr/>
          <p:nvPr/>
        </p:nvSpPr>
        <p:spPr>
          <a:xfrm>
            <a:off x="7189263" y="181027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Fridge Works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F69C7C-7982-1349-BE50-77C4AC86944C}"/>
              </a:ext>
            </a:extLst>
          </p:cNvPr>
          <p:cNvSpPr/>
          <p:nvPr/>
        </p:nvSpPr>
        <p:spPr>
          <a:xfrm>
            <a:off x="5158279" y="181027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Fridge Doesn’t Work</a:t>
            </a: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261387" y="2924944"/>
            <a:ext cx="8559085" cy="3641268"/>
          </a:xfrm>
          <a:prstGeom prst="homePlate">
            <a:avLst>
              <a:gd name="adj" fmla="val 7157"/>
            </a:avLst>
          </a:prstGeom>
          <a:solidFill>
            <a:schemeClr val="bg1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FKE</a:t>
            </a:r>
          </a:p>
        </p:txBody>
      </p:sp>
      <p:cxnSp>
        <p:nvCxnSpPr>
          <p:cNvPr id="65" name="Straight Connector 64"/>
          <p:cNvCxnSpPr>
            <a:cxnSpLocks/>
            <a:stCxn id="60" idx="3"/>
            <a:endCxn id="38" idx="3"/>
          </p:cNvCxnSpPr>
          <p:nvPr/>
        </p:nvCxnSpPr>
        <p:spPr>
          <a:xfrm>
            <a:off x="3996688" y="3644964"/>
            <a:ext cx="193829" cy="71528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cxnSpLocks/>
            <a:stCxn id="61" idx="3"/>
            <a:endCxn id="38" idx="3"/>
          </p:cNvCxnSpPr>
          <p:nvPr/>
        </p:nvCxnSpPr>
        <p:spPr>
          <a:xfrm flipV="1">
            <a:off x="3996688" y="4360250"/>
            <a:ext cx="193829" cy="66724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cxnSpLocks/>
            <a:stCxn id="59" idx="1"/>
            <a:endCxn id="38" idx="0"/>
          </p:cNvCxnSpPr>
          <p:nvPr/>
        </p:nvCxnSpPr>
        <p:spPr>
          <a:xfrm flipH="1" flipV="1">
            <a:off x="4881805" y="4360250"/>
            <a:ext cx="203486" cy="66724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cxnSpLocks/>
            <a:stCxn id="58" idx="1"/>
            <a:endCxn id="38" idx="0"/>
          </p:cNvCxnSpPr>
          <p:nvPr/>
        </p:nvCxnSpPr>
        <p:spPr>
          <a:xfrm flipH="1">
            <a:off x="4881805" y="3644963"/>
            <a:ext cx="200244" cy="71528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utoShape 4"/>
          <p:cNvSpPr>
            <a:spLocks noChangeArrowheads="1"/>
          </p:cNvSpPr>
          <p:nvPr/>
        </p:nvSpPr>
        <p:spPr bwMode="auto">
          <a:xfrm>
            <a:off x="5082049" y="3068960"/>
            <a:ext cx="3303133" cy="1152006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Bruno</a:t>
            </a:r>
          </a:p>
        </p:txBody>
      </p:sp>
      <p:sp>
        <p:nvSpPr>
          <p:cNvPr id="59" name="AutoShape 4"/>
          <p:cNvSpPr>
            <a:spLocks noChangeArrowheads="1"/>
          </p:cNvSpPr>
          <p:nvPr/>
        </p:nvSpPr>
        <p:spPr bwMode="auto">
          <a:xfrm>
            <a:off x="5085291" y="4451490"/>
            <a:ext cx="3303133" cy="1152006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François</a:t>
            </a: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890915" y="3068961"/>
            <a:ext cx="3105773" cy="1152006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Christiane</a:t>
            </a:r>
          </a:p>
        </p:txBody>
      </p:sp>
      <p:sp>
        <p:nvSpPr>
          <p:cNvPr id="61" name="AutoShape 4"/>
          <p:cNvSpPr>
            <a:spLocks noChangeArrowheads="1"/>
          </p:cNvSpPr>
          <p:nvPr/>
        </p:nvSpPr>
        <p:spPr bwMode="auto">
          <a:xfrm>
            <a:off x="890915" y="4451490"/>
            <a:ext cx="3105773" cy="1152006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Mishel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8C29ECD-B9B4-E2B5-CD9A-2E6D7F42C712}"/>
              </a:ext>
            </a:extLst>
          </p:cNvPr>
          <p:cNvCxnSpPr>
            <a:stCxn id="12" idx="3"/>
            <a:endCxn id="8" idx="2"/>
          </p:cNvCxnSpPr>
          <p:nvPr/>
        </p:nvCxnSpPr>
        <p:spPr>
          <a:xfrm>
            <a:off x="1124739" y="2012775"/>
            <a:ext cx="186458" cy="0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C2D0B1-3CDC-8750-9BAB-2E31958D1CBD}"/>
              </a:ext>
            </a:extLst>
          </p:cNvPr>
          <p:cNvCxnSpPr>
            <a:stCxn id="8" idx="6"/>
            <a:endCxn id="19" idx="1"/>
          </p:cNvCxnSpPr>
          <p:nvPr/>
        </p:nvCxnSpPr>
        <p:spPr>
          <a:xfrm>
            <a:off x="2198121" y="2012775"/>
            <a:ext cx="139217" cy="0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0212431-338F-E056-04F0-7F3DED1BAA29}"/>
              </a:ext>
            </a:extLst>
          </p:cNvPr>
          <p:cNvCxnSpPr>
            <a:stCxn id="28" idx="3"/>
            <a:endCxn id="20" idx="2"/>
          </p:cNvCxnSpPr>
          <p:nvPr/>
        </p:nvCxnSpPr>
        <p:spPr>
          <a:xfrm>
            <a:off x="5968279" y="2012775"/>
            <a:ext cx="208929" cy="0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C214C8F-D759-7CA3-71C9-D24ECB465876}"/>
              </a:ext>
            </a:extLst>
          </p:cNvPr>
          <p:cNvCxnSpPr>
            <a:stCxn id="20" idx="6"/>
            <a:endCxn id="21" idx="1"/>
          </p:cNvCxnSpPr>
          <p:nvPr/>
        </p:nvCxnSpPr>
        <p:spPr>
          <a:xfrm>
            <a:off x="7064132" y="2012775"/>
            <a:ext cx="125131" cy="0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0F2ED77-7926-1641-BB23-CB70F9E011C3}"/>
              </a:ext>
            </a:extLst>
          </p:cNvPr>
          <p:cNvGrpSpPr/>
          <p:nvPr/>
        </p:nvGrpSpPr>
        <p:grpSpPr>
          <a:xfrm>
            <a:off x="7644595" y="131955"/>
            <a:ext cx="1338349" cy="822085"/>
            <a:chOff x="7698147" y="188640"/>
            <a:chExt cx="1338349" cy="822085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98B2E6D7-7D20-F945-95AA-F7ADB3B080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98147" y="188640"/>
              <a:ext cx="1338349" cy="704757"/>
            </a:xfrm>
            <a:prstGeom prst="rect">
              <a:avLst/>
            </a:prstGeom>
          </p:spPr>
        </p:pic>
        <p:sp>
          <p:nvSpPr>
            <p:cNvPr id="41" name="Donut 40">
              <a:extLst>
                <a:ext uri="{FF2B5EF4-FFF2-40B4-BE49-F238E27FC236}">
                  <a16:creationId xmlns:a16="http://schemas.microsoft.com/office/drawing/2014/main" id="{57E0FA84-1711-E449-9233-4A4757BC76DC}"/>
                </a:ext>
              </a:extLst>
            </p:cNvPr>
            <p:cNvSpPr/>
            <p:nvPr/>
          </p:nvSpPr>
          <p:spPr bwMode="auto">
            <a:xfrm>
              <a:off x="8207552" y="650685"/>
              <a:ext cx="432048" cy="360040"/>
            </a:xfrm>
            <a:prstGeom prst="donut">
              <a:avLst>
                <a:gd name="adj" fmla="val 12535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H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View</a:t>
            </a:r>
          </a:p>
        </p:txBody>
      </p:sp>
      <p:sp>
        <p:nvSpPr>
          <p:cNvPr id="38" name="Hexagon 37"/>
          <p:cNvSpPr/>
          <p:nvPr/>
        </p:nvSpPr>
        <p:spPr>
          <a:xfrm>
            <a:off x="4190517" y="4162672"/>
            <a:ext cx="691288" cy="39515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Repair</a:t>
            </a: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D742A63-5909-2CEA-6E61-61347E7AC2E7}"/>
              </a:ext>
            </a:extLst>
          </p:cNvPr>
          <p:cNvSpPr/>
          <p:nvPr/>
        </p:nvSpPr>
        <p:spPr>
          <a:xfrm>
            <a:off x="3549938" y="1462443"/>
            <a:ext cx="1339360" cy="83072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Repair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EBD416F-6A62-B4AB-0B8A-7D44B5D73F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3" r="11023"/>
          <a:stretch/>
        </p:blipFill>
        <p:spPr bwMode="auto">
          <a:xfrm>
            <a:off x="3790455" y="1818192"/>
            <a:ext cx="874712" cy="40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Oval 25">
            <a:extLst>
              <a:ext uri="{FF2B5EF4-FFF2-40B4-BE49-F238E27FC236}">
                <a16:creationId xmlns:a16="http://schemas.microsoft.com/office/drawing/2014/main" id="{A6EA08CE-0FBE-6445-F488-B48A8990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339" y="3557150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Coordinate </a:t>
            </a:r>
          </a:p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Repair</a:t>
            </a:r>
          </a:p>
        </p:txBody>
      </p:sp>
      <p:sp>
        <p:nvSpPr>
          <p:cNvPr id="57" name="Oval 25">
            <a:extLst>
              <a:ext uri="{FF2B5EF4-FFF2-40B4-BE49-F238E27FC236}">
                <a16:creationId xmlns:a16="http://schemas.microsoft.com/office/drawing/2014/main" id="{E9E1568A-B517-F13A-EB85-1505518C0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0153" y="3474612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Manage Repair</a:t>
            </a:r>
          </a:p>
        </p:txBody>
      </p:sp>
      <p:sp>
        <p:nvSpPr>
          <p:cNvPr id="62" name="Oval 25">
            <a:extLst>
              <a:ext uri="{FF2B5EF4-FFF2-40B4-BE49-F238E27FC236}">
                <a16:creationId xmlns:a16="http://schemas.microsoft.com/office/drawing/2014/main" id="{44F9387A-FE6D-5586-77B5-E1CB5B712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395" y="4857142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?</a:t>
            </a:r>
          </a:p>
        </p:txBody>
      </p:sp>
      <p:sp>
        <p:nvSpPr>
          <p:cNvPr id="63" name="Oval 25">
            <a:extLst>
              <a:ext uri="{FF2B5EF4-FFF2-40B4-BE49-F238E27FC236}">
                <a16:creationId xmlns:a16="http://schemas.microsoft.com/office/drawing/2014/main" id="{7DDF33CD-7C3E-7624-53E6-387840F9C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339" y="4857142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Manage </a:t>
            </a:r>
          </a:p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Inventory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FE0B546-9EE0-56B9-8AF4-639960187DE2}"/>
              </a:ext>
            </a:extLst>
          </p:cNvPr>
          <p:cNvSpPr/>
          <p:nvPr/>
        </p:nvSpPr>
        <p:spPr>
          <a:xfrm>
            <a:off x="1007748" y="3608852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AF87B1D-7E89-45F7-DD7C-6F272563EEA6}"/>
              </a:ext>
            </a:extLst>
          </p:cNvPr>
          <p:cNvSpPr/>
          <p:nvPr/>
        </p:nvSpPr>
        <p:spPr>
          <a:xfrm>
            <a:off x="3059832" y="3608852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99E8E8C-DFA3-F819-4084-ED328A98A973}"/>
              </a:ext>
            </a:extLst>
          </p:cNvPr>
          <p:cNvCxnSpPr>
            <a:cxnSpLocks/>
            <a:stCxn id="46" idx="3"/>
            <a:endCxn id="56" idx="2"/>
          </p:cNvCxnSpPr>
          <p:nvPr/>
        </p:nvCxnSpPr>
        <p:spPr>
          <a:xfrm flipV="1">
            <a:off x="1817748" y="3727501"/>
            <a:ext cx="182591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AC2A780-9AC6-FC93-A1B3-5932C0DCC7F6}"/>
              </a:ext>
            </a:extLst>
          </p:cNvPr>
          <p:cNvCxnSpPr>
            <a:cxnSpLocks/>
            <a:stCxn id="56" idx="6"/>
            <a:endCxn id="47" idx="1"/>
          </p:cNvCxnSpPr>
          <p:nvPr/>
        </p:nvCxnSpPr>
        <p:spPr>
          <a:xfrm>
            <a:off x="2887263" y="3727501"/>
            <a:ext cx="172569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>
            <a:extLst>
              <a:ext uri="{FF2B5EF4-FFF2-40B4-BE49-F238E27FC236}">
                <a16:creationId xmlns:a16="http://schemas.microsoft.com/office/drawing/2014/main" id="{EFCD08CF-0468-05E3-AD4C-51BCA721AE28}"/>
              </a:ext>
            </a:extLst>
          </p:cNvPr>
          <p:cNvSpPr/>
          <p:nvPr/>
        </p:nvSpPr>
        <p:spPr>
          <a:xfrm>
            <a:off x="5239535" y="340766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0A4F148-9ECC-0BEC-08CA-5C834E8B093B}"/>
              </a:ext>
            </a:extLst>
          </p:cNvPr>
          <p:cNvSpPr/>
          <p:nvPr/>
        </p:nvSpPr>
        <p:spPr>
          <a:xfrm>
            <a:off x="7417695" y="3407663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2E499ED-5B32-37BF-E8B8-4582F7183C66}"/>
              </a:ext>
            </a:extLst>
          </p:cNvPr>
          <p:cNvSpPr/>
          <p:nvPr/>
        </p:nvSpPr>
        <p:spPr>
          <a:xfrm>
            <a:off x="5239535" y="3705375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DAA9B56-0919-270B-488A-4442E563C129}"/>
              </a:ext>
            </a:extLst>
          </p:cNvPr>
          <p:cNvSpPr/>
          <p:nvPr/>
        </p:nvSpPr>
        <p:spPr>
          <a:xfrm>
            <a:off x="7416908" y="370537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3414182-6867-FCD7-BC75-5DD57B2B2D88}"/>
              </a:ext>
            </a:extLst>
          </p:cNvPr>
          <p:cNvSpPr/>
          <p:nvPr/>
        </p:nvSpPr>
        <p:spPr>
          <a:xfrm>
            <a:off x="1007748" y="490884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6973918D-2D06-C84F-E3E2-2156F1F678DF}"/>
              </a:ext>
            </a:extLst>
          </p:cNvPr>
          <p:cNvCxnSpPr>
            <a:cxnSpLocks/>
          </p:cNvCxnSpPr>
          <p:nvPr/>
        </p:nvCxnSpPr>
        <p:spPr>
          <a:xfrm flipH="1" flipV="1">
            <a:off x="4534492" y="4557827"/>
            <a:ext cx="3339" cy="115988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AutoShape 4">
            <a:extLst>
              <a:ext uri="{FF2B5EF4-FFF2-40B4-BE49-F238E27FC236}">
                <a16:creationId xmlns:a16="http://schemas.microsoft.com/office/drawing/2014/main" id="{8D992DFD-C0C7-F961-B364-089C14622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5717710"/>
            <a:ext cx="1656515" cy="699911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IT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7311B38-E5D2-A9F6-FC7E-309B6C6DCDE9}"/>
              </a:ext>
            </a:extLst>
          </p:cNvPr>
          <p:cNvSpPr/>
          <p:nvPr/>
        </p:nvSpPr>
        <p:spPr>
          <a:xfrm>
            <a:off x="3059832" y="490884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4" name="Oval 25">
            <a:extLst>
              <a:ext uri="{FF2B5EF4-FFF2-40B4-BE49-F238E27FC236}">
                <a16:creationId xmlns:a16="http://schemas.microsoft.com/office/drawing/2014/main" id="{881C9B5C-0A17-6930-E28A-47B82757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2699" y="5904602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en-GB" sz="900" dirty="0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DAF97-6AC9-DAE7-05BC-CFAE6A82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B7AD2B-6E82-410E-C719-3D6CF27B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D54D-BD1C-0B4A-91C7-608B89F2A75B}" type="slidenum">
              <a:rPr lang="en-US" altLang="x-none" smtClean="0"/>
              <a:pPr/>
              <a:t>2</a:t>
            </a:fld>
            <a:endParaRPr lang="en-US" altLang="x-non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572EB4-FA73-C337-85AC-4FD108B649F9}"/>
              </a:ext>
            </a:extLst>
          </p:cNvPr>
          <p:cNvCxnSpPr>
            <a:cxnSpLocks/>
            <a:stCxn id="91" idx="3"/>
            <a:endCxn id="63" idx="2"/>
          </p:cNvCxnSpPr>
          <p:nvPr/>
        </p:nvCxnSpPr>
        <p:spPr>
          <a:xfrm flipV="1">
            <a:off x="1817748" y="5027493"/>
            <a:ext cx="182591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DBD5DF-6388-C2F6-67CE-31F93D8A234A}"/>
              </a:ext>
            </a:extLst>
          </p:cNvPr>
          <p:cNvCxnSpPr>
            <a:cxnSpLocks/>
            <a:stCxn id="63" idx="6"/>
            <a:endCxn id="109" idx="1"/>
          </p:cNvCxnSpPr>
          <p:nvPr/>
        </p:nvCxnSpPr>
        <p:spPr>
          <a:xfrm>
            <a:off x="2887263" y="5027493"/>
            <a:ext cx="172569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8EDAA92-E704-A9AE-730F-AAD17B32C392}"/>
              </a:ext>
            </a:extLst>
          </p:cNvPr>
          <p:cNvCxnSpPr>
            <a:cxnSpLocks/>
            <a:stCxn id="72" idx="3"/>
            <a:endCxn id="57" idx="2"/>
          </p:cNvCxnSpPr>
          <p:nvPr/>
        </p:nvCxnSpPr>
        <p:spPr>
          <a:xfrm>
            <a:off x="6049535" y="3526314"/>
            <a:ext cx="240618" cy="118649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0C8FE42-41D3-485C-C675-AC15AF452DE1}"/>
              </a:ext>
            </a:extLst>
          </p:cNvPr>
          <p:cNvCxnSpPr>
            <a:cxnSpLocks/>
            <a:stCxn id="88" idx="3"/>
            <a:endCxn id="57" idx="2"/>
          </p:cNvCxnSpPr>
          <p:nvPr/>
        </p:nvCxnSpPr>
        <p:spPr>
          <a:xfrm flipV="1">
            <a:off x="6049535" y="3644963"/>
            <a:ext cx="240618" cy="179062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2153BD0-8BA6-AF18-68CE-614DC21879FB}"/>
              </a:ext>
            </a:extLst>
          </p:cNvPr>
          <p:cNvCxnSpPr>
            <a:cxnSpLocks/>
            <a:stCxn id="57" idx="6"/>
            <a:endCxn id="74" idx="1"/>
          </p:cNvCxnSpPr>
          <p:nvPr/>
        </p:nvCxnSpPr>
        <p:spPr>
          <a:xfrm flipV="1">
            <a:off x="7177077" y="3526313"/>
            <a:ext cx="240618" cy="118650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C1A84AD-1433-0385-E02A-8E54D1F5BC17}"/>
              </a:ext>
            </a:extLst>
          </p:cNvPr>
          <p:cNvCxnSpPr>
            <a:cxnSpLocks/>
            <a:stCxn id="57" idx="6"/>
            <a:endCxn id="90" idx="1"/>
          </p:cNvCxnSpPr>
          <p:nvPr/>
        </p:nvCxnSpPr>
        <p:spPr>
          <a:xfrm>
            <a:off x="7177077" y="3644963"/>
            <a:ext cx="239831" cy="17906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8B2BF7A8-1D9B-6FA6-5195-EC676DDA595A}"/>
              </a:ext>
            </a:extLst>
          </p:cNvPr>
          <p:cNvSpPr/>
          <p:nvPr/>
        </p:nvSpPr>
        <p:spPr>
          <a:xfrm>
            <a:off x="5194930" y="490884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0CB94D6-5FA1-234D-92AD-C9EAF23A4A87}"/>
              </a:ext>
            </a:extLst>
          </p:cNvPr>
          <p:cNvSpPr/>
          <p:nvPr/>
        </p:nvSpPr>
        <p:spPr>
          <a:xfrm>
            <a:off x="7372303" y="4908844"/>
            <a:ext cx="810000" cy="2372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4D64658-8371-735E-0676-6E6595824D6B}"/>
              </a:ext>
            </a:extLst>
          </p:cNvPr>
          <p:cNvCxnSpPr>
            <a:cxnSpLocks/>
            <a:stCxn id="54" idx="3"/>
            <a:endCxn id="62" idx="2"/>
          </p:cNvCxnSpPr>
          <p:nvPr/>
        </p:nvCxnSpPr>
        <p:spPr>
          <a:xfrm flipV="1">
            <a:off x="6004930" y="5027493"/>
            <a:ext cx="288465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EB40E98-5691-BEA8-2D79-A37D89304535}"/>
              </a:ext>
            </a:extLst>
          </p:cNvPr>
          <p:cNvCxnSpPr>
            <a:cxnSpLocks/>
            <a:stCxn id="62" idx="6"/>
            <a:endCxn id="64" idx="1"/>
          </p:cNvCxnSpPr>
          <p:nvPr/>
        </p:nvCxnSpPr>
        <p:spPr>
          <a:xfrm>
            <a:off x="7180319" y="5027493"/>
            <a:ext cx="191984" cy="1"/>
          </a:xfrm>
          <a:prstGeom prst="line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ounded Rectangular Callout 78">
            <a:extLst>
              <a:ext uri="{FF2B5EF4-FFF2-40B4-BE49-F238E27FC236}">
                <a16:creationId xmlns:a16="http://schemas.microsoft.com/office/drawing/2014/main" id="{6A8A6C4F-3AB8-4750-CE66-21C0002BDF08}"/>
              </a:ext>
            </a:extLst>
          </p:cNvPr>
          <p:cNvSpPr/>
          <p:nvPr/>
        </p:nvSpPr>
        <p:spPr bwMode="auto">
          <a:xfrm>
            <a:off x="4949936" y="291788"/>
            <a:ext cx="3341467" cy="526883"/>
          </a:xfrm>
          <a:prstGeom prst="wedgeRoundRectCallout">
            <a:avLst>
              <a:gd name="adj1" fmla="val -17023"/>
              <a:gd name="adj2" fmla="val 153746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0" name="Rounded Rectangular Callout 79">
            <a:extLst>
              <a:ext uri="{FF2B5EF4-FFF2-40B4-BE49-F238E27FC236}">
                <a16:creationId xmlns:a16="http://schemas.microsoft.com/office/drawing/2014/main" id="{2363103A-0805-72EB-B523-50410F443090}"/>
              </a:ext>
            </a:extLst>
          </p:cNvPr>
          <p:cNvSpPr/>
          <p:nvPr/>
        </p:nvSpPr>
        <p:spPr bwMode="auto">
          <a:xfrm>
            <a:off x="401148" y="291788"/>
            <a:ext cx="3306756" cy="526884"/>
          </a:xfrm>
          <a:prstGeom prst="wedgeRoundRectCallout">
            <a:avLst>
              <a:gd name="adj1" fmla="val -22188"/>
              <a:gd name="adj2" fmla="val 147416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4" name="Rounded Rectangular Callout 83">
            <a:extLst>
              <a:ext uri="{FF2B5EF4-FFF2-40B4-BE49-F238E27FC236}">
                <a16:creationId xmlns:a16="http://schemas.microsoft.com/office/drawing/2014/main" id="{FC11A12A-22EA-51AF-9692-2164D0BFF607}"/>
              </a:ext>
            </a:extLst>
          </p:cNvPr>
          <p:cNvSpPr/>
          <p:nvPr/>
        </p:nvSpPr>
        <p:spPr bwMode="auto">
          <a:xfrm>
            <a:off x="92711" y="3657523"/>
            <a:ext cx="3038482" cy="456728"/>
          </a:xfrm>
          <a:prstGeom prst="wedgeRoundRectCallout">
            <a:avLst>
              <a:gd name="adj1" fmla="val -8034"/>
              <a:gd name="adj2" fmla="val 113812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5" name="Rounded Rectangular Callout 84">
            <a:extLst>
              <a:ext uri="{FF2B5EF4-FFF2-40B4-BE49-F238E27FC236}">
                <a16:creationId xmlns:a16="http://schemas.microsoft.com/office/drawing/2014/main" id="{99087384-B88B-8CB5-6561-2C2EDC21F31F}"/>
              </a:ext>
            </a:extLst>
          </p:cNvPr>
          <p:cNvSpPr/>
          <p:nvPr/>
        </p:nvSpPr>
        <p:spPr bwMode="auto">
          <a:xfrm>
            <a:off x="5289180" y="3702128"/>
            <a:ext cx="3038482" cy="456728"/>
          </a:xfrm>
          <a:prstGeom prst="wedgeRoundRectCallout">
            <a:avLst>
              <a:gd name="adj1" fmla="val -8034"/>
              <a:gd name="adj2" fmla="val 113812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6" name="Rounded Rectangular Callout 85">
            <a:extLst>
              <a:ext uri="{FF2B5EF4-FFF2-40B4-BE49-F238E27FC236}">
                <a16:creationId xmlns:a16="http://schemas.microsoft.com/office/drawing/2014/main" id="{664CD567-ACEE-4A6A-51ED-105276FB51AF}"/>
              </a:ext>
            </a:extLst>
          </p:cNvPr>
          <p:cNvSpPr/>
          <p:nvPr/>
        </p:nvSpPr>
        <p:spPr bwMode="auto">
          <a:xfrm>
            <a:off x="107504" y="2352830"/>
            <a:ext cx="3038482" cy="456728"/>
          </a:xfrm>
          <a:prstGeom prst="wedgeRoundRectCallout">
            <a:avLst>
              <a:gd name="adj1" fmla="val -8034"/>
              <a:gd name="adj2" fmla="val 113812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7" name="Rounded Rectangular Callout 86">
            <a:extLst>
              <a:ext uri="{FF2B5EF4-FFF2-40B4-BE49-F238E27FC236}">
                <a16:creationId xmlns:a16="http://schemas.microsoft.com/office/drawing/2014/main" id="{99279C98-0AC2-19C4-2D14-2CE61B128DBF}"/>
              </a:ext>
            </a:extLst>
          </p:cNvPr>
          <p:cNvSpPr/>
          <p:nvPr/>
        </p:nvSpPr>
        <p:spPr bwMode="auto">
          <a:xfrm>
            <a:off x="4898887" y="2330527"/>
            <a:ext cx="3038482" cy="456728"/>
          </a:xfrm>
          <a:prstGeom prst="wedgeRoundRectCallout">
            <a:avLst>
              <a:gd name="adj1" fmla="val -8034"/>
              <a:gd name="adj2" fmla="val 113812"/>
              <a:gd name="adj3" fmla="val 166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H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9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79" grpId="0" animBg="1"/>
      <p:bldP spid="80" grpId="0" animBg="1"/>
      <p:bldP spid="84" grpId="0" animBg="1"/>
      <p:bldP spid="85" grpId="0" animBg="1"/>
      <p:bldP spid="86" grpId="0" animBg="1"/>
      <p:bldP spid="87" grpId="0" animBg="1"/>
    </p:bldLst>
  </p:timing>
</p:sld>
</file>

<file path=ppt/theme/theme1.xml><?xml version="1.0" encoding="utf-8"?>
<a:theme xmlns:a="http://schemas.openxmlformats.org/drawingml/2006/main" name="Lit">
  <a:themeElements>
    <a:clrScheme name="Li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i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i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Office\Templates\Presentations\LIT.POT</Template>
  <TotalTime>35179</TotalTime>
  <Words>85</Words>
  <Application>Microsoft Macintosh PowerPoint</Application>
  <PresentationFormat>On-screen Show (4:3)</PresentationFormat>
  <Paragraphs>36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Trebuchet MS</vt:lpstr>
      <vt:lpstr>Lit</vt:lpstr>
      <vt:lpstr>Introduction to IT Consulting Week 9 Service Model Slides Monday, April 14 2025</vt:lpstr>
      <vt:lpstr>Service View</vt:lpstr>
    </vt:vector>
  </TitlesOfParts>
  <Manager/>
  <Company>EPFL, CH-1015 Lausanne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ESOA 2022 W09</dc:title>
  <dc:subject/>
  <dc:creator>Gil Regev</dc:creator>
  <cp:keywords/>
  <dc:description/>
  <cp:lastModifiedBy>Gil Regev</cp:lastModifiedBy>
  <cp:revision>1057</cp:revision>
  <cp:lastPrinted>2019-02-19T08:52:56Z</cp:lastPrinted>
  <dcterms:created xsi:type="dcterms:W3CDTF">2011-02-21T10:21:11Z</dcterms:created>
  <dcterms:modified xsi:type="dcterms:W3CDTF">2025-04-14T09:50:15Z</dcterms:modified>
  <cp:category/>
</cp:coreProperties>
</file>